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596E"/>
    <a:srgbClr val="006D8E"/>
    <a:srgbClr val="0017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5481" autoAdjust="0"/>
  </p:normalViewPr>
  <p:slideViewPr>
    <p:cSldViewPr snapToGrid="0" snapToObjects="1">
      <p:cViewPr varScale="1">
        <p:scale>
          <a:sx n="88" d="100"/>
          <a:sy n="88" d="100"/>
        </p:scale>
        <p:origin x="900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B6A7A-59B0-1143-93E3-C2A96A3D7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baseline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E795DD-CB01-4E40-8B49-C5D26F2929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</a:defRPr>
            </a:lvl3pPr>
            <a:lvl4pPr>
              <a:defRPr baseline="0">
                <a:latin typeface="Arial" panose="020B0604020202020204" pitchFamily="34" charset="0"/>
              </a:defRPr>
            </a:lvl4pPr>
            <a:lvl5pPr>
              <a:defRPr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2895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4253B-D6EE-FE4B-97A9-EB495F5A7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AD5AD7-5772-134A-BF31-CCC4986546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67959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4578E7-5814-7646-96E5-6F2647BE05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60962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768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A9D5C-DD21-6B4B-8146-26A5FD01E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11535D-49A0-5545-99DF-AD3ABD2E19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1474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52B9AE-E9DB-FF47-9806-3CAF762A81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32447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99A223-AADD-6647-9B7E-3A7621ADB0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324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0073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B6A7A-59B0-1143-93E3-C2A96A3D7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baseline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E795DD-CB01-4E40-8B49-C5D26F2929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</a:defRPr>
            </a:lvl3pPr>
            <a:lvl4pPr>
              <a:defRPr baseline="0">
                <a:latin typeface="Arial" panose="020B0604020202020204" pitchFamily="34" charset="0"/>
              </a:defRPr>
            </a:lvl4pPr>
            <a:lvl5pPr>
              <a:defRPr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5307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68057-D3EB-1349-80F6-A237C38E2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89261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AC979F-2CA3-4A46-BE63-7661AA0E05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77234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8910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A7049-4729-9748-B6B7-128D1696E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91E999-5FF8-C444-A295-7FA318CD28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32999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5BE86-0064-024E-87D2-506A33DDB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255143-0DCB-2A45-A8A1-8D2FF9D327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74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008016-D315-424E-901E-87FF12A313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874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18511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6E50E-7469-D148-B151-593689BD5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BD898F-4A13-5D4A-8095-117B65246C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8E045E-FF71-F949-BF57-F5BAF21B9A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050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D014DC-FF1D-9A4B-9E64-FC7AB3E24D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0486AA-04A1-8F4E-90B3-698B718064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050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5286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B7F6E2-9FCE-A644-AB93-0D52F8CBFB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1596E"/>
                </a:solidFill>
              </a:defRPr>
            </a:lvl1pPr>
          </a:lstStyle>
          <a:p>
            <a:fld id="{CC5D6136-CB8F-9843-9CA0-64C56D1616B3}" type="datetimeFigureOut">
              <a:rPr lang="en-US" smtClean="0"/>
              <a:pPr/>
              <a:t>2/8/2023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761444-A446-C242-9372-480BAAED5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1596E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304580-1807-E945-8A49-60B46045C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1596E"/>
                </a:solidFill>
              </a:defRPr>
            </a:lvl1pPr>
          </a:lstStyle>
          <a:p>
            <a:fld id="{F7E4BC23-4AB8-6B42-AAB3-1C1FDEA7CF5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512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8F446-0B9A-144B-A746-95DD93C4F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5EBA86-4D5E-5248-9988-50CB6605ED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5D6136-CB8F-9843-9CA0-64C56D1616B3}" type="datetimeFigureOut">
              <a:rPr lang="en-US" smtClean="0"/>
              <a:t>2/8/2023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E654A7-EF58-F241-8C4F-1AD1D516B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A84E9E-3C5B-E04C-A701-FB8066132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E4BC23-4AB8-6B42-AAB3-1C1FDEA7C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366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4FFEA-1A05-E24F-8CF7-DB69172CC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1A9A88-43C4-8743-B219-4CDE2764E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68567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675ABE-9F8D-304F-AFE6-DBFDE2AFF3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61569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493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BE8525-023B-F540-A630-66DB58BCE50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87" y="0"/>
            <a:ext cx="12249199" cy="688848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4E587C-386D-1E41-B10B-90BBA38C9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31080A-5518-6042-A69F-0581D1E69C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422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9287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0" r:id="rId2"/>
    <p:sldLayoutId id="2147483651" r:id="rId3"/>
    <p:sldLayoutId id="2147483649" r:id="rId4"/>
    <p:sldLayoutId id="2147483652" r:id="rId5"/>
    <p:sldLayoutId id="2147483653" r:id="rId6"/>
    <p:sldLayoutId id="2147483655" r:id="rId7"/>
    <p:sldLayoutId id="2147483654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rgbClr val="21596E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A1FF50-1968-414D-BB73-110F5BA996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10" y="0"/>
            <a:ext cx="12382228" cy="696329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1D2D0E73-B288-CB4B-9B56-F037AA973C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45823" y="211015"/>
            <a:ext cx="5654520" cy="1812825"/>
          </a:xfrm>
        </p:spPr>
        <p:txBody>
          <a:bodyPr>
            <a:normAutofit/>
          </a:bodyPr>
          <a:lstStyle/>
          <a:p>
            <a:pPr algn="r"/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</a:rPr>
              <a:t>Presentation Title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E5BCE903-F24A-D449-BF00-F4B3306D6E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17851" y="2080415"/>
            <a:ext cx="5182491" cy="629364"/>
          </a:xfrm>
        </p:spPr>
        <p:txBody>
          <a:bodyPr/>
          <a:lstStyle/>
          <a:p>
            <a:pPr algn="r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Presentation Subtitle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255980-A819-B142-8B69-720670CB78D4}"/>
              </a:ext>
            </a:extLst>
          </p:cNvPr>
          <p:cNvSpPr txBox="1">
            <a:spLocks/>
          </p:cNvSpPr>
          <p:nvPr/>
        </p:nvSpPr>
        <p:spPr>
          <a:xfrm>
            <a:off x="6399451" y="3684144"/>
            <a:ext cx="5414140" cy="258662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None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</a:rPr>
              <a:t>Your Name</a:t>
            </a:r>
            <a:br>
              <a:rPr lang="en-US" sz="18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</a:rPr>
              <a:t>Your Organization</a:t>
            </a:r>
            <a:br>
              <a:rPr lang="en-US" sz="18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</a:rPr>
              <a:t>Name of Event</a:t>
            </a:r>
            <a:br>
              <a:rPr lang="en-US" sz="18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</a:rPr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88795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16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1128</TotalTime>
  <Words>15</Words>
  <Application>Microsoft Office PowerPoint</Application>
  <PresentationFormat>Widescreen</PresentationFormat>
  <Paragraphs>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Presentation Title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Salsbury, Amy [US-US]</dc:creator>
  <cp:lastModifiedBy>support@fedsolutions.com</cp:lastModifiedBy>
  <cp:revision>13</cp:revision>
  <dcterms:created xsi:type="dcterms:W3CDTF">2022-01-12T15:30:45Z</dcterms:created>
  <dcterms:modified xsi:type="dcterms:W3CDTF">2023-02-08T15:02:18Z</dcterms:modified>
</cp:coreProperties>
</file>