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95D"/>
    <a:srgbClr val="1B1464"/>
    <a:srgbClr val="9D1F60"/>
    <a:srgbClr val="663090"/>
    <a:srgbClr val="84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45" d="100"/>
          <a:sy n="45" d="100"/>
        </p:scale>
        <p:origin x="3352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45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umin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A3495-4AC5-C1CE-3636-AEAB63477D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FDD9AA-02EF-1502-C3F8-9B359DA805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D2D0E73-B288-CB4B-9B56-F037AA973C80}"/>
              </a:ext>
            </a:extLst>
          </p:cNvPr>
          <p:cNvSpPr txBox="1">
            <a:spLocks/>
          </p:cNvSpPr>
          <p:nvPr/>
        </p:nvSpPr>
        <p:spPr>
          <a:xfrm>
            <a:off x="6596743" y="211015"/>
            <a:ext cx="5203600" cy="181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Presentation Title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E5BCE903-F24A-D449-BF00-F4B3306D6ED9}"/>
              </a:ext>
            </a:extLst>
          </p:cNvPr>
          <p:cNvSpPr txBox="1">
            <a:spLocks/>
          </p:cNvSpPr>
          <p:nvPr/>
        </p:nvSpPr>
        <p:spPr>
          <a:xfrm>
            <a:off x="7031129" y="2080415"/>
            <a:ext cx="4769213" cy="62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</a:rPr>
              <a:t>Presentation Subtitle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7255980-A819-B142-8B69-720670CB78D4}"/>
              </a:ext>
            </a:extLst>
          </p:cNvPr>
          <p:cNvSpPr txBox="1">
            <a:spLocks/>
          </p:cNvSpPr>
          <p:nvPr/>
        </p:nvSpPr>
        <p:spPr>
          <a:xfrm>
            <a:off x="6831201" y="3684145"/>
            <a:ext cx="4982389" cy="1573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Your Name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Your Organization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Name of Event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Date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D2D0E73-B288-CB4B-9B56-F037AA973C80}"/>
              </a:ext>
            </a:extLst>
          </p:cNvPr>
          <p:cNvSpPr>
            <a:spLocks noGrp="1"/>
          </p:cNvSpPr>
          <p:nvPr/>
        </p:nvSpPr>
        <p:spPr>
          <a:xfrm>
            <a:off x="6228486" y="399125"/>
            <a:ext cx="5654520" cy="181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21596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>
                <a:solidFill>
                  <a:srgbClr val="2B295D"/>
                </a:solidFill>
                <a:latin typeface="Acumin Pro" panose="020B0504020202020204" pitchFamily="34" charset="0"/>
              </a:rPr>
              <a:t>Título</a:t>
            </a:r>
            <a:endParaRPr lang="en-US" sz="5400" b="1" dirty="0">
              <a:solidFill>
                <a:srgbClr val="2B295D"/>
              </a:solidFill>
              <a:latin typeface="Acumin Pro" panose="020B0504020202020204" pitchFamily="34" charset="0"/>
            </a:endParaRP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E5BCE903-F24A-D449-BF00-F4B3306D6ED9}"/>
              </a:ext>
            </a:extLst>
          </p:cNvPr>
          <p:cNvSpPr>
            <a:spLocks noGrp="1"/>
          </p:cNvSpPr>
          <p:nvPr/>
        </p:nvSpPr>
        <p:spPr>
          <a:xfrm>
            <a:off x="6700514" y="2268525"/>
            <a:ext cx="5182491" cy="62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2B295D"/>
                </a:solidFill>
                <a:latin typeface="Acumin Pro" panose="020B0504020202020204" pitchFamily="34" charset="0"/>
              </a:rPr>
              <a:t>Subtítulo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7255980-A819-B142-8B69-720670CB78D4}"/>
              </a:ext>
            </a:extLst>
          </p:cNvPr>
          <p:cNvSpPr txBox="1">
            <a:spLocks/>
          </p:cNvSpPr>
          <p:nvPr/>
        </p:nvSpPr>
        <p:spPr>
          <a:xfrm>
            <a:off x="6482114" y="3872254"/>
            <a:ext cx="5414140" cy="258662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  <a:t>Nombre</a:t>
            </a:r>
            <a:b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</a:br>
            <a: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  <a:t>Organización</a:t>
            </a:r>
            <a:b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</a:br>
            <a: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  <a:t>Nombre del evento</a:t>
            </a:r>
            <a:b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</a:br>
            <a:r>
              <a:rPr lang="en-US" sz="1800" dirty="0">
                <a:solidFill>
                  <a:srgbClr val="2B295D"/>
                </a:solidFill>
                <a:latin typeface="Acumin Pro" panose="020B0504020202020204" pitchFamily="34" charset="0"/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32976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2B295D"/>
                </a:solidFill>
              </a:rPr>
              <a:t>Contenido</a:t>
            </a:r>
            <a:r>
              <a:rPr lang="en-US" dirty="0">
                <a:solidFill>
                  <a:srgbClr val="2B295D"/>
                </a:solidFill>
              </a:rPr>
              <a:t> de la </a:t>
            </a:r>
            <a:r>
              <a:rPr lang="en-US" dirty="0" err="1">
                <a:solidFill>
                  <a:srgbClr val="2B295D"/>
                </a:solidFill>
              </a:rPr>
              <a:t>diapositiva</a:t>
            </a:r>
            <a:endParaRPr lang="en-US" dirty="0">
              <a:solidFill>
                <a:srgbClr val="2B29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7489"/>
          </a:xfrm>
        </p:spPr>
        <p:txBody>
          <a:bodyPr/>
          <a:lstStyle/>
          <a:p>
            <a:r>
              <a:rPr lang="en-US" dirty="0">
                <a:solidFill>
                  <a:srgbClr val="2B295D"/>
                </a:solidFill>
                <a:latin typeface="Acumin Pro" panose="020B0504020202020204" pitchFamily="34" charset="0"/>
              </a:rPr>
              <a:t>Haga </a:t>
            </a:r>
            <a:r>
              <a:rPr lang="en-US" dirty="0" err="1">
                <a:solidFill>
                  <a:srgbClr val="2B295D"/>
                </a:solidFill>
                <a:latin typeface="Acumin Pro" panose="020B0504020202020204" pitchFamily="34" charset="0"/>
              </a:rPr>
              <a:t>clic</a:t>
            </a:r>
            <a:r>
              <a:rPr lang="en-US" dirty="0">
                <a:solidFill>
                  <a:srgbClr val="2B295D"/>
                </a:solidFill>
                <a:latin typeface="Acumin Pro" panose="020B0504020202020204" pitchFamily="34" charset="0"/>
              </a:rPr>
              <a:t> para </a:t>
            </a:r>
            <a:r>
              <a:rPr lang="en-US" dirty="0" err="1">
                <a:solidFill>
                  <a:srgbClr val="2B295D"/>
                </a:solidFill>
                <a:latin typeface="Acumin Pro" panose="020B0504020202020204" pitchFamily="34" charset="0"/>
              </a:rPr>
              <a:t>añadir</a:t>
            </a:r>
            <a:r>
              <a:rPr lang="en-US" dirty="0">
                <a:solidFill>
                  <a:srgbClr val="2B295D"/>
                </a:solidFill>
                <a:latin typeface="Acumin Pro" panose="020B0504020202020204" pitchFamily="34" charset="0"/>
              </a:rPr>
              <a:t> </a:t>
            </a:r>
            <a:r>
              <a:rPr lang="en-US" dirty="0" err="1">
                <a:solidFill>
                  <a:srgbClr val="2B295D"/>
                </a:solidFill>
                <a:latin typeface="Acumin Pro" panose="020B0504020202020204" pitchFamily="34" charset="0"/>
              </a:rPr>
              <a:t>texto</a:t>
            </a:r>
            <a:endParaRPr lang="en-US" dirty="0">
              <a:solidFill>
                <a:srgbClr val="2B295D"/>
              </a:solidFill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35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Acumin Pro</vt:lpstr>
      <vt:lpstr>Arial</vt:lpstr>
      <vt:lpstr>Calibri</vt:lpstr>
      <vt:lpstr>Calibri Light</vt:lpstr>
      <vt:lpstr>Office Theme</vt:lpstr>
      <vt:lpstr>PowerPoint Presentation</vt:lpstr>
      <vt:lpstr>Contenido de la diapositiva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Austin</dc:creator>
  <cp:lastModifiedBy>Jennifer Abshire</cp:lastModifiedBy>
  <cp:revision>12</cp:revision>
  <dcterms:created xsi:type="dcterms:W3CDTF">2024-02-20T16:38:45Z</dcterms:created>
  <dcterms:modified xsi:type="dcterms:W3CDTF">2025-03-13T13:43:49Z</dcterms:modified>
</cp:coreProperties>
</file>