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4474"/>
    <a:srgbClr val="9D1F60"/>
    <a:srgbClr val="1B1464"/>
    <a:srgbClr val="663090"/>
    <a:srgbClr val="842A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37450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5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331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599" y="504296"/>
            <a:ext cx="11413067" cy="1519237"/>
          </a:xfrm>
        </p:spPr>
        <p:txBody>
          <a:bodyPr anchor="t">
            <a:normAutofit/>
          </a:bodyPr>
          <a:lstStyle>
            <a:lvl1pPr algn="l">
              <a:defRPr sz="3600" b="1">
                <a:solidFill>
                  <a:srgbClr val="1444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FF44957-2720-DBAF-53AD-E2777DAD78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2599" y="2155825"/>
            <a:ext cx="11413066" cy="29411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8130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cumin Pro" panose="020B05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002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116" y="474133"/>
            <a:ext cx="10515600" cy="241035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4116" y="3144114"/>
            <a:ext cx="10515600" cy="126754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0466" y="4734983"/>
            <a:ext cx="2743200" cy="308504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06111" y="4734983"/>
            <a:ext cx="2779955" cy="308504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3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29411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29411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4684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45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92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69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01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cumin Pro" panose="020B05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179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148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22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5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332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1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49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95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14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A6F9DC-56E1-4403-913D-DD3F9D60D311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73845" y="6356350"/>
            <a:ext cx="2779955" cy="365125"/>
          </a:xfrm>
          <a:prstGeom prst="rect">
            <a:avLst/>
          </a:prstGeom>
        </p:spPr>
        <p:txBody>
          <a:bodyPr/>
          <a:lstStyle/>
          <a:p>
            <a:fld id="{2207AA4B-12E9-4DC4-B19C-988A3905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8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7216" y="-10884"/>
            <a:ext cx="12219216" cy="687330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46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7216" y="-10884"/>
            <a:ext cx="12219216" cy="687330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000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169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>
            <a:extLst>
              <a:ext uri="{FF2B5EF4-FFF2-40B4-BE49-F238E27FC236}">
                <a16:creationId xmlns:a16="http://schemas.microsoft.com/office/drawing/2014/main" id="{1D2D0E73-B288-CB4B-9B56-F037AA973C80}"/>
              </a:ext>
            </a:extLst>
          </p:cNvPr>
          <p:cNvSpPr txBox="1">
            <a:spLocks/>
          </p:cNvSpPr>
          <p:nvPr/>
        </p:nvSpPr>
        <p:spPr>
          <a:xfrm>
            <a:off x="6596743" y="450183"/>
            <a:ext cx="5203600" cy="18128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Presentation Title</a:t>
            </a:r>
          </a:p>
        </p:txBody>
      </p:sp>
      <p:sp>
        <p:nvSpPr>
          <p:cNvPr id="6" name="Subtitle 6">
            <a:extLst>
              <a:ext uri="{FF2B5EF4-FFF2-40B4-BE49-F238E27FC236}">
                <a16:creationId xmlns:a16="http://schemas.microsoft.com/office/drawing/2014/main" id="{E5BCE903-F24A-D449-BF00-F4B3306D6ED9}"/>
              </a:ext>
            </a:extLst>
          </p:cNvPr>
          <p:cNvSpPr txBox="1">
            <a:spLocks/>
          </p:cNvSpPr>
          <p:nvPr/>
        </p:nvSpPr>
        <p:spPr>
          <a:xfrm>
            <a:off x="7031129" y="2709241"/>
            <a:ext cx="4769213" cy="629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</a:rPr>
              <a:t>Presentation Subtitle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07255980-A819-B142-8B69-720670CB78D4}"/>
              </a:ext>
            </a:extLst>
          </p:cNvPr>
          <p:cNvSpPr txBox="1">
            <a:spLocks/>
          </p:cNvSpPr>
          <p:nvPr/>
        </p:nvSpPr>
        <p:spPr>
          <a:xfrm>
            <a:off x="6817953" y="4834161"/>
            <a:ext cx="4982389" cy="157365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Your Name</a:t>
            </a:r>
            <a:br>
              <a:rPr lang="en-US" sz="2400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Your Organization</a:t>
            </a:r>
            <a:br>
              <a:rPr lang="en-US" sz="2400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Name of Event</a:t>
            </a:r>
            <a:br>
              <a:rPr lang="en-US" sz="2400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329760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9C1DA3A-72D1-CA60-9BDE-8FDAF5AA79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604271C-BD88-2EB3-A344-0A55AD8975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15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Acumin Pro</vt:lpstr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 Austin</dc:creator>
  <cp:lastModifiedBy>Abshire, Jennifer (OJP)</cp:lastModifiedBy>
  <cp:revision>12</cp:revision>
  <dcterms:created xsi:type="dcterms:W3CDTF">2024-02-20T16:38:45Z</dcterms:created>
  <dcterms:modified xsi:type="dcterms:W3CDTF">2026-03-26T15:05:59Z</dcterms:modified>
</cp:coreProperties>
</file>