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9" r:id="rId1"/>
  </p:sldMasterIdLst>
  <p:notesMasterIdLst>
    <p:notesMasterId r:id="rId4"/>
  </p:notesMasterIdLst>
  <p:handoutMasterIdLst>
    <p:handoutMasterId r:id="rId5"/>
  </p:handoutMasterIdLst>
  <p:sldIdLst>
    <p:sldId id="257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08B"/>
    <a:srgbClr val="004C6C"/>
    <a:srgbClr val="2B3C79"/>
    <a:srgbClr val="FF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81" autoAdjust="0"/>
    <p:restoredTop sz="94740"/>
  </p:normalViewPr>
  <p:slideViewPr>
    <p:cSldViewPr snapToGrid="0">
      <p:cViewPr varScale="1">
        <p:scale>
          <a:sx n="114" d="100"/>
          <a:sy n="114" d="100"/>
        </p:scale>
        <p:origin x="17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78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A81130-9E8B-1745-AC38-C948C35C65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9D583F-8064-AA4B-922D-A9ABB689E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9FB3D-36E4-FA4E-82D0-2D7EE1D9CF8E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0B7BF-272B-144B-9AF0-258162A521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CF9FD-E2A6-AA4A-B2C8-B51D481E4B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FF667-3E1C-D24B-928E-2C01E647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29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41A08-869A-4B4D-9C1B-D7388617FDC0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D0B19-E5C0-6F4C-9D84-02192A1AF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53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D0B19-E5C0-6F4C-9D84-02192A1AF5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4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D97D-A05D-AC42-A66F-6463C91EB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43B4C-19A8-7045-B31D-312DA41F2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C783A-8726-4F43-8C85-B59911C8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5DD05-DB57-AC42-B343-EC25883A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4B87A-3957-0D47-ABEF-B7552916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3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EA9B-6657-4C48-9990-E52F8028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322EF-671D-2148-9F04-F4574908A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1D0E-9876-F747-9BA3-DF3A5AA4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21FC4-AE55-614E-B542-BCA4A748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5AE8D-7973-C945-A069-0E1BD428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41C8FB-ECF2-3B4A-BC9F-24BE6E454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05520-0F35-8946-90D8-3582DF4CA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C175D-3E08-3F4E-BCCC-56C60FB5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F5DAC-7E97-B64E-84B0-014B9154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6CC6D-D51B-CA43-82B5-45113497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59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23474" y="1294101"/>
            <a:ext cx="8869939" cy="1475013"/>
          </a:xfrm>
          <a:effectLst/>
        </p:spPr>
        <p:txBody>
          <a:bodyPr anchor="b">
            <a:noAutofit/>
          </a:bodyPr>
          <a:lstStyle>
            <a:lvl1pPr>
              <a:defRPr sz="3600" cap="none"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23475" y="3032359"/>
            <a:ext cx="8509720" cy="707288"/>
          </a:xfrm>
        </p:spPr>
        <p:txBody>
          <a:bodyPr anchor="t">
            <a:noAutofit/>
          </a:bodyPr>
          <a:lstStyle>
            <a:lvl1pPr marL="0" indent="0" algn="l">
              <a:buNone/>
              <a:defRPr sz="2800" cap="none">
                <a:solidFill>
                  <a:srgbClr val="FFC200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15516" y="6418467"/>
            <a:ext cx="10164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5D2335-A475-E347-BFD6-8A673DE50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3473" y="4002892"/>
            <a:ext cx="8509719" cy="1343025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2187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837" y="1485900"/>
            <a:ext cx="10929937" cy="411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167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6F142-70D2-1E45-8D84-B6A59108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E4F8A-9001-1C4F-9A7B-33A18AB67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D4C1A-76F1-5846-A0C3-37A2C797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946C-C0CD-1743-A1D8-67BE2C46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E6A89-A53C-9743-9EF2-2A3DAADFB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46FE-7CCC-684F-BCF9-D54FFB17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7FE70-974D-624B-9AC7-CD6DBBB2B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A5516-A52F-3442-A535-34645053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BB578-BC58-2C46-9036-BBC94295B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D1F26-E89B-334D-ABBA-D82455278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1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8BF5-4EAF-0E47-AA4B-2882260B7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125E-6B04-7346-A13D-A8E1790DE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37DC2-C52C-204B-A613-C571ECBD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D27D6-AFBB-0E41-B852-9F31EA39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F2718-152D-E64C-ABF5-05966294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7514A-8948-C945-9DE4-C1EAFC36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6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9287A-3CE2-444D-A6CF-3138BBC7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71843-8A6B-C546-9BD0-81C97B82E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8D885-761C-7846-ADF5-559FB0648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9CF611-ED78-D948-853B-F4694EFAB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6E2272-6843-8848-AE77-2FC474F54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7B9344-CAC8-C64D-8A14-E74E71BE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141AE-C453-804F-AFE1-A3224EB76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7A3CDC-016E-D24F-A319-2B0BA087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9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40D3A-22D0-4148-9417-E94CF46BD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B8F48-584E-A949-9854-0C32AB81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D3987-C113-7D41-A2C8-5542C3A2E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E30B6-8ED9-AD45-9502-50109B4BF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F0C68-D0F4-A74E-A4F4-FE761FD7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46D7A-65BB-1442-897E-62A5CB56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93B2C-6119-934E-82FA-0E9B31FF5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8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94F79-2C80-9D42-BA03-00CEAC0F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CA229-E878-6948-99B9-4CC45F2A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18506-C088-8441-A0E4-893FB6A62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10B72-44DE-D542-B5D3-4CBE099C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ED0B6-8427-BE4E-8DB4-073F634CD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CD04A-4C62-944B-A139-C837A4AB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7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DCE0-9327-0D47-ABF8-D6D4D42F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D3BF8E-98F0-9149-9570-B668BEC73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3F59-D706-5C40-8FA2-69D9A7950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11F29-650C-2845-8540-1032E0BC6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12/30/20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C5512-6FFF-304B-95AD-417AF212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D19A2-4E61-E74F-BBE3-F71DA64D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772CF-6E5F-FF45-BE6E-5CBF998A4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8DC6C-708D-F548-AE4C-1DE82961E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246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6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4C6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9C7FECF-C854-3D4F-BE67-8A086BB69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4895" y="1223430"/>
            <a:ext cx="5974081" cy="1312506"/>
          </a:xfrm>
        </p:spPr>
        <p:txBody>
          <a:bodyPr/>
          <a:lstStyle/>
          <a:p>
            <a:pPr algn="r"/>
            <a:r>
              <a:rPr lang="en-US" sz="5400" b="1" dirty="0">
                <a:latin typeface="Arial" panose="020B0604020202020204" pitchFamily="34" charset="0"/>
              </a:rPr>
              <a:t>Presentation Title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A92B02C-0964-4443-BB98-E6C0EE48C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6485" y="2514448"/>
            <a:ext cx="5182491" cy="629364"/>
          </a:xfrm>
        </p:spPr>
        <p:txBody>
          <a:bodyPr/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</a:rPr>
              <a:t>Presentation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44B91D-D8EC-3744-BCE7-376622EB518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93434" y="3539584"/>
            <a:ext cx="5414140" cy="2586621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Arial" panose="020B0604020202020204" pitchFamily="34" charset="0"/>
              </a:rPr>
              <a:t>Your Name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Your Organization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Name of Event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Date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09A8C5-A2B3-0B41-B5D4-4053C33DC2B2}"/>
              </a:ext>
            </a:extLst>
          </p:cNvPr>
          <p:cNvCxnSpPr/>
          <p:nvPr/>
        </p:nvCxnSpPr>
        <p:spPr>
          <a:xfrm flipH="1">
            <a:off x="5967505" y="3257456"/>
            <a:ext cx="5651471" cy="0"/>
          </a:xfrm>
          <a:prstGeom prst="line">
            <a:avLst/>
          </a:prstGeom>
          <a:ln w="25400">
            <a:solidFill>
              <a:srgbClr val="D310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54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85951D-B7A9-1449-A058-67E0C672BE29}"/>
              </a:ext>
            </a:extLst>
          </p:cNvPr>
          <p:cNvSpPr txBox="1"/>
          <p:nvPr/>
        </p:nvSpPr>
        <p:spPr>
          <a:xfrm>
            <a:off x="698643" y="1181528"/>
            <a:ext cx="10736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1DB1E8-5E7D-9D47-A09D-F67B19C75E7C}"/>
              </a:ext>
            </a:extLst>
          </p:cNvPr>
          <p:cNvSpPr txBox="1"/>
          <p:nvPr/>
        </p:nvSpPr>
        <p:spPr>
          <a:xfrm>
            <a:off x="667820" y="2106202"/>
            <a:ext cx="10818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289543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</Words>
  <Application>Microsoft Macintosh PowerPoint</Application>
  <PresentationFormat>Widescreen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Myriad Pro</vt:lpstr>
      <vt:lpstr>Office Theme</vt:lpstr>
      <vt:lpstr>Presentation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2019-01-11T20:58:37Z</dcterms:created>
  <dcterms:modified xsi:type="dcterms:W3CDTF">2020-12-30T17:17:44Z</dcterms:modified>
</cp:coreProperties>
</file>