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96E"/>
    <a:srgbClr val="006D8E"/>
    <a:srgbClr val="001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5481" autoAdjust="0"/>
  </p:normalViewPr>
  <p:slideViewPr>
    <p:cSldViewPr snapToGrid="0" snapToObjects="1">
      <p:cViewPr varScale="1">
        <p:scale>
          <a:sx n="66" d="100"/>
          <a:sy n="66" d="100"/>
        </p:scale>
        <p:origin x="874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6A7A-59B0-1143-93E3-C2A96A3D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795DD-CB01-4E40-8B49-C5D26F292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89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4253B-D6EE-FE4B-97A9-EB495F5A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AD5AD7-5772-134A-BF31-CCC498654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795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578E7-5814-7646-96E5-6F2647BE0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962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7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9D5C-DD21-6B4B-8146-26A5FD01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1535D-49A0-5545-99DF-AD3ABD2E1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474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52B9AE-E9DB-FF47-9806-3CAF762A8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2447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9A223-AADD-6647-9B7E-3A7621ADB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07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6A7A-59B0-1143-93E3-C2A96A3D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795DD-CB01-4E40-8B49-C5D26F292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30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8057-D3EB-1349-80F6-A237C38E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926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C979F-2CA3-4A46-BE63-7661AA0E0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23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91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7049-4729-9748-B6B7-128D1696E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1E999-5FF8-C444-A295-7FA318CD2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99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5BE86-0064-024E-87D2-506A33DD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5143-0DCB-2A45-A8A1-8D2FF9D32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4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08016-D315-424E-901E-87FF12A31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4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51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E50E-7469-D148-B151-593689BD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898F-4A13-5D4A-8095-117B65246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E045E-FF71-F949-BF57-F5BAF21B9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05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014DC-FF1D-9A4B-9E64-FC7AB3E24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0486AA-04A1-8F4E-90B3-698B71806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5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528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7F6E2-9FCE-A644-AB93-0D52F8CB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596E"/>
                </a:solidFill>
              </a:defRPr>
            </a:lvl1pPr>
          </a:lstStyle>
          <a:p>
            <a:fld id="{CC5D6136-CB8F-9843-9CA0-64C56D1616B3}" type="datetimeFigureOut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61444-A446-C242-9372-480BAAED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596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04580-1807-E945-8A49-60B46045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596E"/>
                </a:solidFill>
              </a:defRPr>
            </a:lvl1pPr>
          </a:lstStyle>
          <a:p>
            <a:fld id="{F7E4BC23-4AB8-6B42-AAB3-1C1FDEA7CF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1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F446-0B9A-144B-A746-95DD93C4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5EBA86-4D5E-5248-9988-50CB6605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5D6136-CB8F-9843-9CA0-64C56D1616B3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654A7-EF58-F241-8C4F-1AD1D516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84E9E-3C5B-E04C-A701-FB806613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E4BC23-4AB8-6B42-AAB3-1C1FDEA7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6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FFEA-1A05-E24F-8CF7-DB69172C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A9A88-43C4-8743-B219-4CDE2764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856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75ABE-9F8D-304F-AFE6-DBFDE2AFF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156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9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BE8525-023B-F540-A630-66DB58BCE5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7" y="0"/>
            <a:ext cx="12249198" cy="688847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4E587C-386D-1E41-B10B-90BBA38C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1080A-5518-6042-A69F-0581D1E6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42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928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49" r:id="rId4"/>
    <p:sldLayoutId id="2147483652" r:id="rId5"/>
    <p:sldLayoutId id="2147483653" r:id="rId6"/>
    <p:sldLayoutId id="2147483655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21596E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A1FF50-1968-414D-BB73-110F5BA99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0" y="0"/>
            <a:ext cx="12382228" cy="696328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D2D0E73-B288-CB4B-9B56-F037AA97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823" y="211015"/>
            <a:ext cx="5654520" cy="1812825"/>
          </a:xfrm>
        </p:spPr>
        <p:txBody>
          <a:bodyPr>
            <a:norm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</a:rPr>
              <a:t>Título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5BCE903-F24A-D449-BF00-F4B3306D6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7851" y="2080415"/>
            <a:ext cx="5182491" cy="629364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Subtítulo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255980-A819-B142-8B69-720670CB78D4}"/>
              </a:ext>
            </a:extLst>
          </p:cNvPr>
          <p:cNvSpPr txBox="1">
            <a:spLocks/>
          </p:cNvSpPr>
          <p:nvPr/>
        </p:nvSpPr>
        <p:spPr>
          <a:xfrm>
            <a:off x="6399451" y="3684144"/>
            <a:ext cx="5414140" cy="25866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Nombre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Organización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Nombre del evento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8879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Contenido de la diapositiva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Viñeta</a:t>
            </a:r>
          </a:p>
          <a:p>
            <a:r>
              <a:rPr lang="en-US" dirty="0"/>
              <a:t>Viñeta</a:t>
            </a:r>
          </a:p>
          <a:p>
            <a:r>
              <a:rPr lang="en-US" dirty="0"/>
              <a:t>Viñeta</a:t>
            </a:r>
          </a:p>
          <a:p>
            <a:r>
              <a:rPr lang="en-US" dirty="0"/>
              <a:t>Viñeta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51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1210</TotalTime>
  <Words>19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Título</vt:lpstr>
      <vt:lpstr>Contenido de la diapositiva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Salsbury, Amy [US-US]</dc:creator>
  <cp:lastModifiedBy>support@fedsolutions.com</cp:lastModifiedBy>
  <cp:revision>17</cp:revision>
  <dcterms:created xsi:type="dcterms:W3CDTF">2022-01-12T15:30:45Z</dcterms:created>
  <dcterms:modified xsi:type="dcterms:W3CDTF">2023-02-09T19:30:26Z</dcterms:modified>
</cp:coreProperties>
</file>